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64" r:id="rId6"/>
    <p:sldId id="261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54964-397E-4D30-8183-ECBBE4BD7313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FAA1-4B9E-40BC-9F9B-DEEA24440D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and Lunar Eclipses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Eclipse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the sun seems to disappear</a:t>
            </a:r>
          </a:p>
          <a:p>
            <a:r>
              <a:rPr lang="en-US" dirty="0" smtClean="0"/>
              <a:t>The moon travels between the sun and the Earth</a:t>
            </a:r>
          </a:p>
          <a:p>
            <a:r>
              <a:rPr lang="en-US" dirty="0" smtClean="0"/>
              <a:t>The moon seems to cover the sun</a:t>
            </a:r>
          </a:p>
          <a:p>
            <a:r>
              <a:rPr lang="en-US" dirty="0" smtClean="0"/>
              <a:t>The moon leaves a shadow on the </a:t>
            </a:r>
            <a:r>
              <a:rPr lang="en-US" smtClean="0"/>
              <a:t>Earth’s surface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zebu.uoregon.edu/~imamura/121/oct11/sol_ec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28649"/>
            <a:ext cx="9023585" cy="622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library.thinkquest.org/3645/images/solar_eclip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553200" cy="6422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Lunar Eclipse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the moon seems to disappear</a:t>
            </a:r>
          </a:p>
          <a:p>
            <a:r>
              <a:rPr lang="en-US" dirty="0" smtClean="0"/>
              <a:t>The Earth is between the sun and the moon</a:t>
            </a:r>
          </a:p>
          <a:p>
            <a:r>
              <a:rPr lang="en-US" dirty="0" smtClean="0"/>
              <a:t>The Earth’s shadow seems to cover the moon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ebu.uoregon.edu/~imamura/121/oct11/lun_ec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" y="304800"/>
            <a:ext cx="9051179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ebu.uoregon.edu/~imamura/121/images/disk_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6493"/>
            <a:ext cx="5257800" cy="6559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reewebs.com/garyosborn/Solar%20and%20Lunar%20Eclip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700" y="-136526"/>
            <a:ext cx="6870700" cy="6999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62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Solar and Lunar Eclipses</vt:lpstr>
      <vt:lpstr>Solar Eclipse</vt:lpstr>
      <vt:lpstr>Slide 3</vt:lpstr>
      <vt:lpstr>Slide 4</vt:lpstr>
      <vt:lpstr>Lunar Eclipse</vt:lpstr>
      <vt:lpstr>Slide 6</vt:lpstr>
      <vt:lpstr>Slide 7</vt:lpstr>
      <vt:lpstr>Slide 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and Lunar Eclipses</dc:title>
  <dc:creator>Liana Martin</dc:creator>
  <cp:lastModifiedBy>Liana Martin</cp:lastModifiedBy>
  <cp:revision>2</cp:revision>
  <dcterms:created xsi:type="dcterms:W3CDTF">2009-11-06T12:48:17Z</dcterms:created>
  <dcterms:modified xsi:type="dcterms:W3CDTF">2009-11-06T12:57:00Z</dcterms:modified>
</cp:coreProperties>
</file>